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Nunito" charset="-52"/>
      <p:regular r:id="rId28"/>
      <p:bold r:id="rId29"/>
      <p:italic r:id="rId30"/>
      <p:boldItalic r:id="rId31"/>
    </p:embeddedFont>
    <p:embeddedFont>
      <p:font typeface="Maven Pro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02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3950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edb2d21a9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edb2d21a9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edb2d21a9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edb2d21a9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edb2d21a9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edb2d21a9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edb2d21a9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edb2d21a9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edb2d21a9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edb2d21a9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edb2d21a9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edb2d21a9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edb2d21a9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edb2d21a9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edb2d21a9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edb2d21a9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edb2d21a9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edb2d21a9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edb2d21a9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edb2d21a9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edb2d21a9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edb2d21a9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edb2d21a9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edb2d21a98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edb2d21a9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edb2d21a9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edb2d21a9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edb2d21a98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edb2d21a98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edb2d21a98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edb2d21a9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edb2d21a9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edb2d21a98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edb2d21a98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edb2d21a9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edb2d21a9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edb2d21a9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edb2d21a9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edb2d21a9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edb2d21a9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edb2d21a9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edb2d21a9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edb2d21a9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edb2d21a9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edb2d21a9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edb2d21a98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edb2d21a9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edb2d21a9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402300" y="0"/>
            <a:ext cx="8741700" cy="48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рекомендации, разработанные МЧС Республики Беларусь для ознакомления и неукоснительного выполнения требований обеспечения безопасной жизнедеятельности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278" name="Google Shape;278;p13"/>
          <p:cNvSpPr txBox="1"/>
          <p:nvPr/>
        </p:nvSpPr>
        <p:spPr>
          <a:xfrm>
            <a:off x="4643850" y="2321925"/>
            <a:ext cx="4526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6" name="Google Shape;3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200" y="-21475"/>
            <a:ext cx="351437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311" y="0"/>
            <a:ext cx="362118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4" name="Google Shape;3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82" y="0"/>
            <a:ext cx="36419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3966" y="0"/>
            <a:ext cx="372488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4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4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2" name="Google Shape;3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674" y="0"/>
            <a:ext cx="3633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7161" y="0"/>
            <a:ext cx="367096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0" name="Google Shape;3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428" y="0"/>
            <a:ext cx="357972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573" y="0"/>
            <a:ext cx="3633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6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8" name="Google Shape;3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050" y="-21475"/>
            <a:ext cx="354852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575" y="1"/>
            <a:ext cx="363362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7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6" name="Google Shape;3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224" y="-60375"/>
            <a:ext cx="3676274" cy="520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6350" y="-24952"/>
            <a:ext cx="3676275" cy="5168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8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8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4" name="Google Shape;3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249" y="-21475"/>
            <a:ext cx="35838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584" y="0"/>
            <a:ext cx="36165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9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9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2" name="Google Shape;4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664" y="0"/>
            <a:ext cx="351313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319" y="0"/>
            <a:ext cx="36041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" name="Google Shape;4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318" y="0"/>
            <a:ext cx="362485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5725" y="0"/>
            <a:ext cx="36952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1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8" name="Google Shape;4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825" y="0"/>
            <a:ext cx="36381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5236" y="0"/>
            <a:ext cx="35752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850" y="0"/>
            <a:ext cx="37248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757" y="-1900"/>
            <a:ext cx="364191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350" y="0"/>
            <a:ext cx="3558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850" y="0"/>
            <a:ext cx="36287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4" name="Google Shape;4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300" y="0"/>
            <a:ext cx="36083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7625" y="-29641"/>
            <a:ext cx="3608300" cy="5173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4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4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2" name="Google Shape;4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905" y="0"/>
            <a:ext cx="361244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6215" y="0"/>
            <a:ext cx="36869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5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5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0" name="Google Shape;45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475" y="-21475"/>
            <a:ext cx="37474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810" y="0"/>
            <a:ext cx="35958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6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8" name="Google Shape;4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731" y="0"/>
            <a:ext cx="357106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338" y="0"/>
            <a:ext cx="36207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7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6" name="Google Shape;4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894" y="-21475"/>
            <a:ext cx="35172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134" y="0"/>
            <a:ext cx="334741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8294" y="0"/>
            <a:ext cx="33474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8" name="Google Shape;2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02" y="0"/>
            <a:ext cx="363779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0"/>
            <a:ext cx="36668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490" y="0"/>
            <a:ext cx="365023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9659" y="0"/>
            <a:ext cx="337231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4" name="Google Shape;3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820" y="0"/>
            <a:ext cx="355480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819" y="0"/>
            <a:ext cx="36294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2" name="Google Shape;3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895" y="0"/>
            <a:ext cx="365435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850" y="-29335"/>
            <a:ext cx="3654350" cy="517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240" y="0"/>
            <a:ext cx="360046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5686" y="0"/>
            <a:ext cx="369586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8" name="Google Shape;3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084" y="0"/>
            <a:ext cx="365436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5461" y="0"/>
            <a:ext cx="357141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(16:9)</PresentationFormat>
  <Paragraphs>1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Nunito</vt:lpstr>
      <vt:lpstr>Maven Pro</vt:lpstr>
      <vt:lpstr>Momentum</vt:lpstr>
      <vt:lpstr>Методические рекомендации, разработанные МЧС Республики Беларусь для ознакомления и неукоснительного выполнения требований обеспечения безопасной жизнедеятельности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рекомендации, разработанные МЧС Республики Беларусь для ознакомления и неукоснительного выполнения требований обеспечения безопасной жизнедеятельности </dc:title>
  <dc:creator>Dekstop</dc:creator>
  <cp:lastModifiedBy>Dekstop</cp:lastModifiedBy>
  <cp:revision>2</cp:revision>
  <dcterms:modified xsi:type="dcterms:W3CDTF">2024-10-22T09:32:52Z</dcterms:modified>
</cp:coreProperties>
</file>